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2022.10.08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EC34E9-4E44-C6E1-09C6-AEED332D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48692EA-2F49-C9E1-5411-5376960E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5DC8CEF-ACB9-023B-D8F2-3BD19E8F6A92}"/>
              </a:ext>
            </a:extLst>
          </p:cNvPr>
          <p:cNvSpPr txBox="1"/>
          <p:nvPr/>
        </p:nvSpPr>
        <p:spPr>
          <a:xfrm>
            <a:off x="580417" y="1157591"/>
            <a:ext cx="266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特洛特戈的下午茶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FA30E36-AD3E-1254-884B-7F0D9C2905D9}"/>
              </a:ext>
            </a:extLst>
          </p:cNvPr>
          <p:cNvSpPr txBox="1"/>
          <p:nvPr/>
        </p:nvSpPr>
        <p:spPr>
          <a:xfrm>
            <a:off x="231842" y="6372380"/>
            <a:ext cx="603439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 Nicolene Louw      Laura de Lange     Ashlyn Atkinson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55BBEE-7CD4-931E-0C52-89CA367A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02F61B-4283-BFEC-A2E0-93291F1C8E07}"/>
              </a:ext>
            </a:extLst>
          </p:cNvPr>
          <p:cNvSpPr txBox="1"/>
          <p:nvPr/>
        </p:nvSpPr>
        <p:spPr>
          <a:xfrm>
            <a:off x="8317028" y="1122610"/>
            <a:ext cx="5263591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特洛特戈从罐子里边拿饼干边数。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</a:t>
            </a:r>
            <a:r>
              <a:rPr lang="zh-CN" altLang="en-US" sz="2400" b="1" dirty="0"/>
              <a:t>一、二、三、四、五！</a:t>
            </a:r>
            <a:r>
              <a:rPr lang="zh-CN" altLang="en-US" sz="2400" dirty="0"/>
              <a:t>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E4C475-3478-72EF-984E-D688A7869F0D}"/>
              </a:ext>
            </a:extLst>
          </p:cNvPr>
          <p:cNvSpPr txBox="1"/>
          <p:nvPr/>
        </p:nvSpPr>
        <p:spPr>
          <a:xfrm>
            <a:off x="811656" y="100948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BA617D-3E5A-E506-2E38-030CEBE34D2E}"/>
              </a:ext>
            </a:extLst>
          </p:cNvPr>
          <p:cNvSpPr txBox="1"/>
          <p:nvPr/>
        </p:nvSpPr>
        <p:spPr>
          <a:xfrm>
            <a:off x="811656" y="1143000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67FD9C-827D-17B6-D6F5-F92E076E880D}"/>
              </a:ext>
            </a:extLst>
          </p:cNvPr>
          <p:cNvSpPr txBox="1"/>
          <p:nvPr/>
        </p:nvSpPr>
        <p:spPr>
          <a:xfrm>
            <a:off x="1021008" y="2006154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4C7685-9BE2-4A0A-1834-4A99C00CF76A}"/>
              </a:ext>
            </a:extLst>
          </p:cNvPr>
          <p:cNvSpPr txBox="1"/>
          <p:nvPr/>
        </p:nvSpPr>
        <p:spPr>
          <a:xfrm>
            <a:off x="5514792" y="1091582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3CA387-FB41-5626-B7B4-DE4BD5E3E7BB}"/>
              </a:ext>
            </a:extLst>
          </p:cNvPr>
          <p:cNvSpPr txBox="1"/>
          <p:nvPr/>
        </p:nvSpPr>
        <p:spPr>
          <a:xfrm>
            <a:off x="5514792" y="1980473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9911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AF9E19-B581-01E4-843D-E19BF9F3F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C09165-6AA5-2367-2FE2-BB6813F75070}"/>
              </a:ext>
            </a:extLst>
          </p:cNvPr>
          <p:cNvSpPr txBox="1"/>
          <p:nvPr/>
        </p:nvSpPr>
        <p:spPr>
          <a:xfrm>
            <a:off x="9752209" y="634617"/>
            <a:ext cx="4352896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“一、二、三、四</a:t>
            </a:r>
            <a:r>
              <a:rPr lang="en-US" altLang="zh-CN" sz="2400" dirty="0"/>
              <a:t>……</a:t>
            </a:r>
            <a:r>
              <a:rPr lang="zh-CN" altLang="en-US" sz="2400" dirty="0"/>
              <a:t>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“我只看到四块饼干，”奶奶说，“但我们有五个人。”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916352-BE57-6E64-1EDD-9C20449781EE}"/>
              </a:ext>
            </a:extLst>
          </p:cNvPr>
          <p:cNvSpPr txBox="1"/>
          <p:nvPr/>
        </p:nvSpPr>
        <p:spPr>
          <a:xfrm>
            <a:off x="1011676" y="1188615"/>
            <a:ext cx="5700409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特洛特戈回到客厅，把饼干放在盘子里。</a:t>
            </a:r>
          </a:p>
        </p:txBody>
      </p:sp>
    </p:spTree>
    <p:extLst>
      <p:ext uri="{BB962C8B-B14F-4D97-AF65-F5344CB8AC3E}">
        <p14:creationId xmlns:p14="http://schemas.microsoft.com/office/powerpoint/2010/main" val="15437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DF8993-2CFF-7718-6F54-214CF41D9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BB3007-0DB8-6C49-2EAD-583E911486F2}"/>
              </a:ext>
            </a:extLst>
          </p:cNvPr>
          <p:cNvSpPr txBox="1"/>
          <p:nvPr/>
        </p:nvSpPr>
        <p:spPr>
          <a:xfrm>
            <a:off x="7388409" y="2780858"/>
            <a:ext cx="6045740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特洛特戈很疑惑，他知道自己数对了的。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刚才他有五块饼干，现在却只有四块。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饼干是</a:t>
            </a:r>
            <a:r>
              <a:rPr lang="zh-CN" altLang="en-US" sz="2400" b="1" dirty="0"/>
              <a:t>怎么</a:t>
            </a:r>
            <a:r>
              <a:rPr lang="zh-CN" altLang="en-US" sz="2400" dirty="0"/>
              <a:t>变少的？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296076-F6CC-3EAD-9B1D-894C49981CD8}"/>
              </a:ext>
            </a:extLst>
          </p:cNvPr>
          <p:cNvSpPr txBox="1"/>
          <p:nvPr/>
        </p:nvSpPr>
        <p:spPr>
          <a:xfrm>
            <a:off x="512047" y="276434"/>
            <a:ext cx="646331" cy="83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/>
              <a:t>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C3EFDF-4FD9-0A53-3FA3-878B7EF10614}"/>
              </a:ext>
            </a:extLst>
          </p:cNvPr>
          <p:cNvSpPr txBox="1"/>
          <p:nvPr/>
        </p:nvSpPr>
        <p:spPr>
          <a:xfrm>
            <a:off x="5171180" y="358118"/>
            <a:ext cx="646331" cy="83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/>
              <a:t>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4FC5A8-5D77-69BE-0036-799F5517959F}"/>
              </a:ext>
            </a:extLst>
          </p:cNvPr>
          <p:cNvSpPr txBox="1"/>
          <p:nvPr/>
        </p:nvSpPr>
        <p:spPr>
          <a:xfrm>
            <a:off x="512047" y="3588917"/>
            <a:ext cx="646331" cy="83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/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C78FB4-E640-0822-B11E-EBA03F67B8D3}"/>
              </a:ext>
            </a:extLst>
          </p:cNvPr>
          <p:cNvSpPr txBox="1"/>
          <p:nvPr/>
        </p:nvSpPr>
        <p:spPr>
          <a:xfrm>
            <a:off x="5491243" y="2066829"/>
            <a:ext cx="646331" cy="83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/>
              <a:t>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C6200-F864-2E38-EABC-49926457B3B4}"/>
              </a:ext>
            </a:extLst>
          </p:cNvPr>
          <p:cNvSpPr txBox="1"/>
          <p:nvPr/>
        </p:nvSpPr>
        <p:spPr>
          <a:xfrm>
            <a:off x="5783952" y="3420445"/>
            <a:ext cx="646331" cy="83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10365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00A82F-23D4-1CC8-0E9B-E7D50794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7751C3-4B2C-51F0-D584-F2497671F26D}"/>
              </a:ext>
            </a:extLst>
          </p:cNvPr>
          <p:cNvSpPr txBox="1"/>
          <p:nvPr/>
        </p:nvSpPr>
        <p:spPr>
          <a:xfrm>
            <a:off x="6975171" y="2633416"/>
            <a:ext cx="537777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特洛特戈边取方糖边数着。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“一、二、三、四、五！”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5A6CF0-4A54-D6C5-71F9-500D6B9A5599}"/>
              </a:ext>
            </a:extLst>
          </p:cNvPr>
          <p:cNvSpPr txBox="1"/>
          <p:nvPr/>
        </p:nvSpPr>
        <p:spPr>
          <a:xfrm>
            <a:off x="1249815" y="532688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C274AD-CC72-B5B9-7DFF-0D1242B29C7B}"/>
              </a:ext>
            </a:extLst>
          </p:cNvPr>
          <p:cNvSpPr txBox="1"/>
          <p:nvPr/>
        </p:nvSpPr>
        <p:spPr>
          <a:xfrm>
            <a:off x="541517" y="1406308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E9A5A7-60C4-31F5-0D29-DCD44E7BCDAD}"/>
              </a:ext>
            </a:extLst>
          </p:cNvPr>
          <p:cNvSpPr txBox="1"/>
          <p:nvPr/>
        </p:nvSpPr>
        <p:spPr>
          <a:xfrm>
            <a:off x="1040463" y="2571295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99B883-88EF-3F11-DB8A-01883C178F21}"/>
              </a:ext>
            </a:extLst>
          </p:cNvPr>
          <p:cNvSpPr txBox="1"/>
          <p:nvPr/>
        </p:nvSpPr>
        <p:spPr>
          <a:xfrm>
            <a:off x="5456426" y="1572523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4C4CC3-98DC-4239-7F6F-5DBF3B81B0D5}"/>
              </a:ext>
            </a:extLst>
          </p:cNvPr>
          <p:cNvSpPr txBox="1"/>
          <p:nvPr/>
        </p:nvSpPr>
        <p:spPr>
          <a:xfrm>
            <a:off x="5206734" y="2872872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7926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31965D-1DA5-253B-98BA-955E54A30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EBF351-6DB6-3DE4-D9EF-C079C103FA33}"/>
              </a:ext>
            </a:extLst>
          </p:cNvPr>
          <p:cNvSpPr txBox="1"/>
          <p:nvPr/>
        </p:nvSpPr>
        <p:spPr>
          <a:xfrm>
            <a:off x="9654528" y="2788912"/>
            <a:ext cx="4567339" cy="3911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特洛特戈回到客厅，把方糖放在桌上。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这次他听到了咯咯的笑声。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“一、二、三、四</a:t>
            </a:r>
            <a:r>
              <a:rPr lang="en-US" altLang="zh-CN" sz="2400" dirty="0"/>
              <a:t>……</a:t>
            </a:r>
            <a:r>
              <a:rPr lang="zh-CN" altLang="en-US" sz="2400" dirty="0"/>
              <a:t>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“五！”桌下传来声音。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68262B-1D18-E664-971C-DD60E68C7D37}"/>
              </a:ext>
            </a:extLst>
          </p:cNvPr>
          <p:cNvSpPr txBox="1"/>
          <p:nvPr/>
        </p:nvSpPr>
        <p:spPr>
          <a:xfrm>
            <a:off x="11728846" y="-36795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19AB5C-28C1-F978-1B43-4495344204C6}"/>
              </a:ext>
            </a:extLst>
          </p:cNvPr>
          <p:cNvSpPr txBox="1"/>
          <p:nvPr/>
        </p:nvSpPr>
        <p:spPr>
          <a:xfrm>
            <a:off x="12605841" y="0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B5E152-3743-79D8-1490-12E68C9DA459}"/>
              </a:ext>
            </a:extLst>
          </p:cNvPr>
          <p:cNvSpPr txBox="1"/>
          <p:nvPr/>
        </p:nvSpPr>
        <p:spPr>
          <a:xfrm>
            <a:off x="13443249" y="61689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95C669-5734-2F80-CEE0-7D35BF6612AF}"/>
              </a:ext>
            </a:extLst>
          </p:cNvPr>
          <p:cNvSpPr txBox="1"/>
          <p:nvPr/>
        </p:nvSpPr>
        <p:spPr>
          <a:xfrm>
            <a:off x="13633430" y="899162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162F8C-B7C2-DF0D-5019-BF002AE6A781}"/>
              </a:ext>
            </a:extLst>
          </p:cNvPr>
          <p:cNvSpPr txBox="1"/>
          <p:nvPr/>
        </p:nvSpPr>
        <p:spPr>
          <a:xfrm>
            <a:off x="5443117" y="899162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64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29D9E9-0241-3938-CAD6-D20C2248B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C2AA5A5-77E3-E474-D256-936B81CDF6BE}"/>
              </a:ext>
            </a:extLst>
          </p:cNvPr>
          <p:cNvSpPr txBox="1"/>
          <p:nvPr/>
        </p:nvSpPr>
        <p:spPr>
          <a:xfrm>
            <a:off x="1369979" y="5388883"/>
            <a:ext cx="6431603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特洛特戈弯腰钻到桌下面。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他惊讶地看到桌下有全套茶具！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是刚才不见的茶杯、盘子、饼干和方糖。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09E434-7F61-3110-F3E2-FA0214CC9CA3}"/>
              </a:ext>
            </a:extLst>
          </p:cNvPr>
          <p:cNvSpPr txBox="1"/>
          <p:nvPr/>
        </p:nvSpPr>
        <p:spPr>
          <a:xfrm>
            <a:off x="8443609" y="1770434"/>
            <a:ext cx="89494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五！</a:t>
            </a:r>
          </a:p>
        </p:txBody>
      </p:sp>
    </p:spTree>
    <p:extLst>
      <p:ext uri="{BB962C8B-B14F-4D97-AF65-F5344CB8AC3E}">
        <p14:creationId xmlns:p14="http://schemas.microsoft.com/office/powerpoint/2010/main" val="2398363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41EC95-C4F3-6E1D-746D-7902C3EE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53A5F7-A1EC-CA5F-DCC8-BDAECF8BAF7D}"/>
              </a:ext>
            </a:extLst>
          </p:cNvPr>
          <p:cNvSpPr txBox="1"/>
          <p:nvPr/>
        </p:nvSpPr>
        <p:spPr>
          <a:xfrm>
            <a:off x="398130" y="146380"/>
            <a:ext cx="3959861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妈妈爸爸下班回家后</a:t>
            </a:r>
            <a:r>
              <a:rPr lang="zh-CN" altLang="en-US" sz="2400"/>
              <a:t>，他们一起在</a:t>
            </a:r>
            <a:r>
              <a:rPr lang="zh-CN" altLang="en-US" sz="2400" dirty="0"/>
              <a:t>客厅喝茶。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一、二、三，三个人在桌上，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还有其中两个在桌下！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06DCE3-6927-2533-436F-B8C097160EE4}"/>
              </a:ext>
            </a:extLst>
          </p:cNvPr>
          <p:cNvSpPr txBox="1"/>
          <p:nvPr/>
        </p:nvSpPr>
        <p:spPr>
          <a:xfrm>
            <a:off x="7807644" y="376875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/>
              <a:t>老爸</a:t>
            </a:r>
            <a:endParaRPr lang="en-US" altLang="zh-CN" sz="1200" dirty="0"/>
          </a:p>
          <a:p>
            <a:pPr algn="l"/>
            <a:r>
              <a:rPr lang="zh-CN" altLang="en-US" sz="1200" dirty="0"/>
              <a:t>最棒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E8C2A-7ADC-BEC7-F525-F7EE85107044}"/>
              </a:ext>
            </a:extLst>
          </p:cNvPr>
          <p:cNvSpPr txBox="1"/>
          <p:nvPr/>
        </p:nvSpPr>
        <p:spPr>
          <a:xfrm>
            <a:off x="5081312" y="568836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866547-2059-4416-6C18-562AD1360BEA}"/>
              </a:ext>
            </a:extLst>
          </p:cNvPr>
          <p:cNvSpPr txBox="1"/>
          <p:nvPr/>
        </p:nvSpPr>
        <p:spPr>
          <a:xfrm>
            <a:off x="7881383" y="568835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CE4246-F568-0A27-811C-8A06E954E998}"/>
              </a:ext>
            </a:extLst>
          </p:cNvPr>
          <p:cNvSpPr txBox="1"/>
          <p:nvPr/>
        </p:nvSpPr>
        <p:spPr>
          <a:xfrm>
            <a:off x="11823479" y="317738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D01FB1-2952-8899-8580-F36C200EE61B}"/>
              </a:ext>
            </a:extLst>
          </p:cNvPr>
          <p:cNvSpPr txBox="1"/>
          <p:nvPr/>
        </p:nvSpPr>
        <p:spPr>
          <a:xfrm>
            <a:off x="1715456" y="3503709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8834B9-F06B-8E71-1F8A-2758DE77D769}"/>
              </a:ext>
            </a:extLst>
          </p:cNvPr>
          <p:cNvSpPr txBox="1"/>
          <p:nvPr/>
        </p:nvSpPr>
        <p:spPr>
          <a:xfrm>
            <a:off x="3462612" y="4383234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/>
              <a:t>5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5150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433469-2A73-57C6-5E07-F9BC757F4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8B1F56-557C-A8CA-146F-3D201EDA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E847FE-3347-2760-8C5F-C832DCD75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4BA6D7-F5D4-78B5-ED1C-A88ABA4B2C27}"/>
              </a:ext>
            </a:extLst>
          </p:cNvPr>
          <p:cNvSpPr txBox="1"/>
          <p:nvPr/>
        </p:nvSpPr>
        <p:spPr>
          <a:xfrm>
            <a:off x="8172367" y="812028"/>
            <a:ext cx="5246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特洛特戈的下午茶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62984F-4CEB-0C6E-98D1-604CDC7FBA9C}"/>
              </a:ext>
            </a:extLst>
          </p:cNvPr>
          <p:cNvSpPr txBox="1"/>
          <p:nvPr/>
        </p:nvSpPr>
        <p:spPr>
          <a:xfrm>
            <a:off x="9934050" y="2074297"/>
            <a:ext cx="172354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21886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11C033-33CC-54F9-B2FC-8E797C2A4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2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9671F5-DD3B-3A72-500E-4FDC6D01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E2F002-AD68-9991-7ABA-6D708218721E}"/>
              </a:ext>
            </a:extLst>
          </p:cNvPr>
          <p:cNvSpPr txBox="1"/>
          <p:nvPr/>
        </p:nvSpPr>
        <p:spPr>
          <a:xfrm>
            <a:off x="7778628" y="2112440"/>
            <a:ext cx="603439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 Nicolene Louw      Laura de Lange     Ashlyn Atkinson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314DC2-D1C8-4492-0FF7-D75802F2E213}"/>
              </a:ext>
            </a:extLst>
          </p:cNvPr>
          <p:cNvSpPr txBox="1"/>
          <p:nvPr/>
        </p:nvSpPr>
        <p:spPr>
          <a:xfrm>
            <a:off x="8172367" y="812028"/>
            <a:ext cx="5246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特洛特戈的下午茶</a:t>
            </a:r>
          </a:p>
        </p:txBody>
      </p:sp>
    </p:spTree>
    <p:extLst>
      <p:ext uri="{BB962C8B-B14F-4D97-AF65-F5344CB8AC3E}">
        <p14:creationId xmlns:p14="http://schemas.microsoft.com/office/powerpoint/2010/main" val="117620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CBFD58-B03D-0AF2-569A-146C62AF1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6A62AA-418E-2E71-1FD8-65BA283CF009}"/>
              </a:ext>
            </a:extLst>
          </p:cNvPr>
          <p:cNvSpPr txBox="1"/>
          <p:nvPr/>
        </p:nvSpPr>
        <p:spPr>
          <a:xfrm>
            <a:off x="1920286" y="406709"/>
            <a:ext cx="5842386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特洛特戈在准备家庭下午茶。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“奶奶，会有多少人来？”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B736E1-A0AE-A596-8260-034F2EDF9F71}"/>
              </a:ext>
            </a:extLst>
          </p:cNvPr>
          <p:cNvSpPr txBox="1"/>
          <p:nvPr/>
        </p:nvSpPr>
        <p:spPr>
          <a:xfrm>
            <a:off x="7762672" y="1254377"/>
            <a:ext cx="3385226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“你、我、妈妈、爸爸，还有妹妹奇亚莫。”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218662-DD32-8811-6D25-AA6761C8962C}"/>
              </a:ext>
            </a:extLst>
          </p:cNvPr>
          <p:cNvSpPr txBox="1"/>
          <p:nvPr/>
        </p:nvSpPr>
        <p:spPr>
          <a:xfrm>
            <a:off x="12143593" y="303873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8F5985-454A-46C2-304E-99FCEE430365}"/>
              </a:ext>
            </a:extLst>
          </p:cNvPr>
          <p:cNvSpPr txBox="1"/>
          <p:nvPr/>
        </p:nvSpPr>
        <p:spPr>
          <a:xfrm>
            <a:off x="12815193" y="693889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E45580-FC56-B255-A0FF-42E5F3165966}"/>
              </a:ext>
            </a:extLst>
          </p:cNvPr>
          <p:cNvSpPr txBox="1"/>
          <p:nvPr/>
        </p:nvSpPr>
        <p:spPr>
          <a:xfrm>
            <a:off x="13185030" y="1406309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CBBC75-82ED-B61B-41FF-933A7A48D10A}"/>
              </a:ext>
            </a:extLst>
          </p:cNvPr>
          <p:cNvSpPr txBox="1"/>
          <p:nvPr/>
        </p:nvSpPr>
        <p:spPr>
          <a:xfrm>
            <a:off x="13024545" y="2097817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6BC999-6A5B-E891-9A3F-CB02EFACAF84}"/>
              </a:ext>
            </a:extLst>
          </p:cNvPr>
          <p:cNvSpPr txBox="1"/>
          <p:nvPr/>
        </p:nvSpPr>
        <p:spPr>
          <a:xfrm>
            <a:off x="13575441" y="2633416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6027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24FADA-E10C-CFFB-15AB-49ED6A718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216875-2E6F-E05A-D2AB-E86B4552E7B0}"/>
              </a:ext>
            </a:extLst>
          </p:cNvPr>
          <p:cNvSpPr txBox="1"/>
          <p:nvPr/>
        </p:nvSpPr>
        <p:spPr>
          <a:xfrm>
            <a:off x="1156665" y="1661577"/>
            <a:ext cx="6411455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特洛特戈从厨房拿茶杯时数了数。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“一，二，三，四，五！”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736E15-6FA6-0481-642C-61546FA8EAB2}"/>
              </a:ext>
            </a:extLst>
          </p:cNvPr>
          <p:cNvSpPr txBox="1"/>
          <p:nvPr/>
        </p:nvSpPr>
        <p:spPr>
          <a:xfrm>
            <a:off x="11488829" y="560336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老爸</a:t>
            </a:r>
            <a:endParaRPr lang="en-US" altLang="zh-CN" sz="2000" dirty="0"/>
          </a:p>
          <a:p>
            <a:pPr algn="l"/>
            <a:r>
              <a:rPr lang="zh-CN" altLang="en-US" sz="2000" dirty="0"/>
              <a:t>最棒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753841-3B4B-D0F4-81E2-9BC927385B66}"/>
              </a:ext>
            </a:extLst>
          </p:cNvPr>
          <p:cNvSpPr txBox="1"/>
          <p:nvPr/>
        </p:nvSpPr>
        <p:spPr>
          <a:xfrm>
            <a:off x="9711679" y="420605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323A84-19A1-263E-4BCC-C7EA835BA970}"/>
              </a:ext>
            </a:extLst>
          </p:cNvPr>
          <p:cNvSpPr txBox="1"/>
          <p:nvPr/>
        </p:nvSpPr>
        <p:spPr>
          <a:xfrm>
            <a:off x="9099402" y="1242840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A3965-F34D-618A-5E48-1C4B90BA219C}"/>
              </a:ext>
            </a:extLst>
          </p:cNvPr>
          <p:cNvSpPr txBox="1"/>
          <p:nvPr/>
        </p:nvSpPr>
        <p:spPr>
          <a:xfrm>
            <a:off x="9374850" y="2079800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C010FC-45A5-D0EF-48A8-54AC7712F1C5}"/>
              </a:ext>
            </a:extLst>
          </p:cNvPr>
          <p:cNvSpPr txBox="1"/>
          <p:nvPr/>
        </p:nvSpPr>
        <p:spPr>
          <a:xfrm>
            <a:off x="13024545" y="2097817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D343AB-4051-A17A-A087-B4C8932CAB4D}"/>
              </a:ext>
            </a:extLst>
          </p:cNvPr>
          <p:cNvSpPr txBox="1"/>
          <p:nvPr/>
        </p:nvSpPr>
        <p:spPr>
          <a:xfrm>
            <a:off x="12815193" y="2842014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754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430FBC-6AF6-A1DB-E0E8-5AB8D223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FB183F-C8D1-9EF6-4D62-92041C5C792B}"/>
              </a:ext>
            </a:extLst>
          </p:cNvPr>
          <p:cNvSpPr txBox="1"/>
          <p:nvPr/>
        </p:nvSpPr>
        <p:spPr>
          <a:xfrm>
            <a:off x="6883688" y="4312818"/>
            <a:ext cx="458345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“之前我在厨房数的时候有五个杯子的！”特洛特戈惊呼道。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A94612-F18C-7E99-E9D6-E8CB194E2928}"/>
              </a:ext>
            </a:extLst>
          </p:cNvPr>
          <p:cNvSpPr txBox="1"/>
          <p:nvPr/>
        </p:nvSpPr>
        <p:spPr>
          <a:xfrm>
            <a:off x="3984048" y="554900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/>
              <a:t>老爸</a:t>
            </a:r>
            <a:endParaRPr lang="en-US" altLang="zh-CN" sz="1600" dirty="0"/>
          </a:p>
          <a:p>
            <a:pPr algn="l"/>
            <a:r>
              <a:rPr lang="zh-CN" altLang="en-US" sz="1600" dirty="0"/>
              <a:t>最棒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B536A7-C986-F9E9-E4A2-B988FDBA36C1}"/>
              </a:ext>
            </a:extLst>
          </p:cNvPr>
          <p:cNvSpPr txBox="1"/>
          <p:nvPr/>
        </p:nvSpPr>
        <p:spPr>
          <a:xfrm>
            <a:off x="3926209" y="1910814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374116-2D89-EC8E-770C-A8F18206742F}"/>
              </a:ext>
            </a:extLst>
          </p:cNvPr>
          <p:cNvSpPr txBox="1"/>
          <p:nvPr/>
        </p:nvSpPr>
        <p:spPr>
          <a:xfrm>
            <a:off x="3622556" y="2633415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63D66E-F62C-8121-BEF9-D65116263DFD}"/>
              </a:ext>
            </a:extLst>
          </p:cNvPr>
          <p:cNvSpPr txBox="1"/>
          <p:nvPr/>
        </p:nvSpPr>
        <p:spPr>
          <a:xfrm>
            <a:off x="4280871" y="3052151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3FC09-5F81-2A19-EA42-908D60500890}"/>
              </a:ext>
            </a:extLst>
          </p:cNvPr>
          <p:cNvSpPr txBox="1"/>
          <p:nvPr/>
        </p:nvSpPr>
        <p:spPr>
          <a:xfrm>
            <a:off x="4645871" y="3645224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BA6D02-0053-AB28-D3F8-5BF224A00875}"/>
              </a:ext>
            </a:extLst>
          </p:cNvPr>
          <p:cNvSpPr txBox="1"/>
          <p:nvPr/>
        </p:nvSpPr>
        <p:spPr>
          <a:xfrm>
            <a:off x="3664397" y="361845"/>
            <a:ext cx="27432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特洛特戈回到客厅，把茶杯放在桌上。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8C3D44-EF70-B13E-91D3-062698882B8D}"/>
              </a:ext>
            </a:extLst>
          </p:cNvPr>
          <p:cNvSpPr txBox="1"/>
          <p:nvPr/>
        </p:nvSpPr>
        <p:spPr>
          <a:xfrm>
            <a:off x="7196137" y="361845"/>
            <a:ext cx="4271002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“一、二、三、四</a:t>
            </a:r>
            <a:r>
              <a:rPr lang="en-US" altLang="zh-CN" sz="2400" dirty="0"/>
              <a:t>……</a:t>
            </a:r>
            <a:r>
              <a:rPr lang="zh-CN" altLang="en-US" sz="2400" dirty="0"/>
              <a:t>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“我只看到四个杯子，”奶奶说，“但我们有五个人。”</a:t>
            </a:r>
          </a:p>
        </p:txBody>
      </p:sp>
    </p:spTree>
    <p:extLst>
      <p:ext uri="{BB962C8B-B14F-4D97-AF65-F5344CB8AC3E}">
        <p14:creationId xmlns:p14="http://schemas.microsoft.com/office/powerpoint/2010/main" val="749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711325-E42D-32A7-B4C7-45B25A04A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ADFAC6-9A06-4D47-FBC7-AD4AF6BD6879}"/>
              </a:ext>
            </a:extLst>
          </p:cNvPr>
          <p:cNvSpPr txBox="1"/>
          <p:nvPr/>
        </p:nvSpPr>
        <p:spPr>
          <a:xfrm>
            <a:off x="2719112" y="5259190"/>
            <a:ext cx="580231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特洛特戈从橱柜取出漂亮小盘子时数了数。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</a:t>
            </a:r>
            <a:r>
              <a:rPr lang="zh-CN" altLang="en-US" sz="2400" b="1" dirty="0"/>
              <a:t>一、二、三、四、五！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我们每个人都有一个。”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DBA6FC-3356-18A8-B1C7-C0AA563F17FC}"/>
              </a:ext>
            </a:extLst>
          </p:cNvPr>
          <p:cNvSpPr txBox="1"/>
          <p:nvPr/>
        </p:nvSpPr>
        <p:spPr>
          <a:xfrm>
            <a:off x="11660289" y="0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2EE7BF-FD75-BE78-6934-D93EFB371B4E}"/>
              </a:ext>
            </a:extLst>
          </p:cNvPr>
          <p:cNvSpPr txBox="1"/>
          <p:nvPr/>
        </p:nvSpPr>
        <p:spPr>
          <a:xfrm>
            <a:off x="12599979" y="540994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D7E118-CB70-267D-DE23-E949E001032A}"/>
              </a:ext>
            </a:extLst>
          </p:cNvPr>
          <p:cNvSpPr txBox="1"/>
          <p:nvPr/>
        </p:nvSpPr>
        <p:spPr>
          <a:xfrm>
            <a:off x="13185030" y="1406309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3B4F4D-7A7A-3DD4-C803-60FFAB9D99FF}"/>
              </a:ext>
            </a:extLst>
          </p:cNvPr>
          <p:cNvSpPr txBox="1"/>
          <p:nvPr/>
        </p:nvSpPr>
        <p:spPr>
          <a:xfrm>
            <a:off x="13018683" y="2363658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E9F96F-A440-EB7B-E8A3-618C5B3F7023}"/>
              </a:ext>
            </a:extLst>
          </p:cNvPr>
          <p:cNvSpPr txBox="1"/>
          <p:nvPr/>
        </p:nvSpPr>
        <p:spPr>
          <a:xfrm>
            <a:off x="12766326" y="3405002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5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1375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E8E8A4-D942-22C7-9A14-BE2FDC9A7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FD1184-3A79-802B-C87F-EA668A602AE1}"/>
              </a:ext>
            </a:extLst>
          </p:cNvPr>
          <p:cNvSpPr txBox="1"/>
          <p:nvPr/>
        </p:nvSpPr>
        <p:spPr>
          <a:xfrm>
            <a:off x="5094446" y="378381"/>
            <a:ext cx="5860452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特洛特戈回到客厅，把盘子放在茶杯旁边。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“一、二、三、四</a:t>
            </a:r>
            <a:r>
              <a:rPr lang="en-US" altLang="zh-CN" sz="2400" dirty="0"/>
              <a:t>……</a:t>
            </a:r>
            <a:r>
              <a:rPr lang="zh-CN" altLang="en-US" sz="2400" dirty="0"/>
              <a:t>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“我只看到四个盘子，”奶奶说，“但我们有五个人。”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4EDAE7-3145-6EC9-B894-61C3B9357D1D}"/>
              </a:ext>
            </a:extLst>
          </p:cNvPr>
          <p:cNvSpPr txBox="1"/>
          <p:nvPr/>
        </p:nvSpPr>
        <p:spPr>
          <a:xfrm>
            <a:off x="4282485" y="551627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dirty="0"/>
              <a:t>老爸</a:t>
            </a:r>
            <a:endParaRPr lang="en-US" altLang="zh-CN" sz="1800" dirty="0"/>
          </a:p>
          <a:p>
            <a:pPr algn="l"/>
            <a:r>
              <a:rPr lang="zh-CN" altLang="en-US" sz="1800" dirty="0"/>
              <a:t>最棒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AA5354-BB50-09B7-4D9C-A3FF5EC98942}"/>
              </a:ext>
            </a:extLst>
          </p:cNvPr>
          <p:cNvSpPr txBox="1"/>
          <p:nvPr/>
        </p:nvSpPr>
        <p:spPr>
          <a:xfrm>
            <a:off x="3802984" y="810849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BF5A75-A515-A292-DE33-2AD5A91AEC35}"/>
              </a:ext>
            </a:extLst>
          </p:cNvPr>
          <p:cNvSpPr txBox="1"/>
          <p:nvPr/>
        </p:nvSpPr>
        <p:spPr>
          <a:xfrm>
            <a:off x="3660934" y="1648322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0F435C-4976-DD71-69CC-29949D022BA5}"/>
              </a:ext>
            </a:extLst>
          </p:cNvPr>
          <p:cNvSpPr txBox="1"/>
          <p:nvPr/>
        </p:nvSpPr>
        <p:spPr>
          <a:xfrm>
            <a:off x="3802984" y="2456790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843CF9-EBDF-C919-9237-358F6BF059B4}"/>
              </a:ext>
            </a:extLst>
          </p:cNvPr>
          <p:cNvSpPr txBox="1"/>
          <p:nvPr/>
        </p:nvSpPr>
        <p:spPr>
          <a:xfrm>
            <a:off x="4186946" y="3181713"/>
            <a:ext cx="418704" cy="837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9057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434</Words>
  <Application>Microsoft Office PowerPoint</Application>
  <PresentationFormat>自定义</PresentationFormat>
  <Paragraphs>106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59</cp:revision>
  <dcterms:created xsi:type="dcterms:W3CDTF">2021-03-14T02:42:17Z</dcterms:created>
  <dcterms:modified xsi:type="dcterms:W3CDTF">2022-10-08T01:15:36Z</dcterms:modified>
</cp:coreProperties>
</file>